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83" r:id="rId3"/>
    <p:sldId id="284" r:id="rId4"/>
    <p:sldId id="285" r:id="rId5"/>
    <p:sldId id="286" r:id="rId6"/>
    <p:sldId id="287" r:id="rId7"/>
    <p:sldId id="288" r:id="rId8"/>
    <p:sldId id="306" r:id="rId9"/>
    <p:sldId id="30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7F752-2048-4FEC-B8DA-614ABDB4FAD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EE591-6B0E-4360-9907-B381E804E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4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D6E0E-89E0-44F4-8C96-A709DDAEFF3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75098-1A79-4DD9-8E54-D4F0976DB0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3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11B0F-9B9D-4DAF-92EA-BB283F4AA3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F1653-A454-4519-889A-F29FA969B8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CC4C5-6BD4-42CC-B838-C7079B3A3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2BC74-2007-42C5-9FF3-67CBF0174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B28146-0A48-4F0A-A0FE-AAC2870E8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72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371BBF-490F-44B0-9E79-6AE7FAC8BA72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9992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3C8F3-AF5D-4B24-9F0B-9E283A07D7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CC983-C0B9-4F77-9BDF-CA06F35F0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2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9B06B-555D-42CB-98F4-6A94F169A9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9FBA3-3A35-4079-9544-AB8F6F871B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8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F2032-5203-4153-BD7F-02C67892433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EF661-9DC3-4835-A834-8CCCB3EF85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9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601F0-03B6-4A19-BB3F-0D699BBC20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BFE06-6652-4812-A88A-6426C1324D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9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3DF0-0D4C-4E17-A4CB-E985F2DE4D1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4D557-1A69-421B-AE15-B82EF4FE3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9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EE843-3909-41F9-BBB2-AEC1F1449F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A5E81-4932-48CC-AFD8-E0CDBCDC70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2FF65-E44C-48F6-B5DF-6E83A0A9C4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B25B9-F24E-4C6B-A4A7-2BEBF7C67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9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B92-7E65-408F-9C50-61799354B8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04E0-4A16-4457-9036-8B3F25CA5A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5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1E1119-0280-464C-8A48-4DF4243D32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386C8C-BAE5-4AC4-A11C-D1A1F8A5F772}" type="slidenum">
              <a:rPr 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9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7.bin"/><Relationship Id="rId5" Type="http://schemas.openxmlformats.org/officeDocument/2006/relationships/image" Target="../media/image4.wmf"/><Relationship Id="rId10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wmf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.wmf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0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2.wmf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1001760"/>
            <a:ext cx="8534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ct val="50000"/>
              </a:spcBef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ct val="50000"/>
              </a:spcBef>
              <a:buAutoNum type="arabicParenR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81000" y="206816"/>
            <a:ext cx="8382000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B</a:t>
            </a:r>
            <a:r>
              <a:rPr lang="en-US" sz="3600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ài</a:t>
            </a:r>
            <a:r>
              <a:rPr 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3 : ỨNG DUNG CỦA TÍCH PHÂN TRONG HÌNH HOC </a:t>
            </a:r>
            <a:endParaRPr lang="en-US" sz="36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184718"/>
              </p:ext>
            </p:extLst>
          </p:nvPr>
        </p:nvGraphicFramePr>
        <p:xfrm>
          <a:off x="4156364" y="2057400"/>
          <a:ext cx="4953000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0" name="Graph System" r:id="rId4" imgW="6724650" imgH="6191250" progId="GraphFile">
                  <p:embed/>
                </p:oleObj>
              </mc:Choice>
              <mc:Fallback>
                <p:oleObj name="Graph System" r:id="rId4" imgW="6724650" imgH="6191250" progId="GraphFil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364" y="2057400"/>
                        <a:ext cx="4953000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07368"/>
              </p:ext>
            </p:extLst>
          </p:nvPr>
        </p:nvGraphicFramePr>
        <p:xfrm>
          <a:off x="355600" y="5089525"/>
          <a:ext cx="39878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1" name="Equation" r:id="rId6" imgW="1371600" imgH="469800" progId="Equation.DSMT4">
                  <p:embed/>
                </p:oleObj>
              </mc:Choice>
              <mc:Fallback>
                <p:oleObj name="Equation" r:id="rId6" imgW="137160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5089525"/>
                        <a:ext cx="3987800" cy="1346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117116"/>
              </p:ext>
            </p:extLst>
          </p:nvPr>
        </p:nvGraphicFramePr>
        <p:xfrm>
          <a:off x="334963" y="1984375"/>
          <a:ext cx="4098925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2" name="Equation" r:id="rId8" imgW="1409400" imgH="965160" progId="Equation.DSMT4">
                  <p:embed/>
                </p:oleObj>
              </mc:Choice>
              <mc:Fallback>
                <p:oleObj name="Equation" r:id="rId8" imgW="1409400" imgH="965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984375"/>
                        <a:ext cx="4098925" cy="2765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4038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4377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1001760"/>
            <a:ext cx="8534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ý: 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[a; b]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(a; 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f(x) = 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c, 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ỨNG DUNG CỦA TÍCH PHÂN TRONG HÌNH HOC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611987"/>
              </p:ext>
            </p:extLst>
          </p:nvPr>
        </p:nvGraphicFramePr>
        <p:xfrm>
          <a:off x="665162" y="2667000"/>
          <a:ext cx="41354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45" name="Equation" r:id="rId4" imgW="1422360" imgH="482400" progId="Equation.DSMT4">
                  <p:embed/>
                </p:oleObj>
              </mc:Choice>
              <mc:Fallback>
                <p:oleObj name="Equation" r:id="rId4" imgW="142236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" y="2667000"/>
                        <a:ext cx="4135438" cy="1066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4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05" b="69002"/>
          <a:stretch>
            <a:fillRect/>
          </a:stretch>
        </p:blipFill>
        <p:spPr bwMode="auto">
          <a:xfrm>
            <a:off x="5219838" y="3657600"/>
            <a:ext cx="3771761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286994"/>
              </p:ext>
            </p:extLst>
          </p:nvPr>
        </p:nvGraphicFramePr>
        <p:xfrm>
          <a:off x="152400" y="4495800"/>
          <a:ext cx="41703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46" name="Equation" r:id="rId7" imgW="2120760" imgH="469800" progId="Equation.DSMT4">
                  <p:embed/>
                </p:oleObj>
              </mc:Choice>
              <mc:Fallback>
                <p:oleObj name="Equation" r:id="rId7" imgW="2120760" imgH="469800" progId="Equation.DSMT4">
                  <p:embed/>
                  <p:pic>
                    <p:nvPicPr>
                      <p:cNvPr id="0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95800"/>
                        <a:ext cx="4170363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53309"/>
              </p:ext>
            </p:extLst>
          </p:nvPr>
        </p:nvGraphicFramePr>
        <p:xfrm>
          <a:off x="439738" y="5257800"/>
          <a:ext cx="497046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47" name="Equation" r:id="rId9" imgW="2527200" imgH="469800" progId="Equation.DSMT4">
                  <p:embed/>
                </p:oleObj>
              </mc:Choice>
              <mc:Fallback>
                <p:oleObj name="Equation" r:id="rId9" imgW="2527200" imgH="469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5257800"/>
                        <a:ext cx="4970462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710378"/>
              </p:ext>
            </p:extLst>
          </p:nvPr>
        </p:nvGraphicFramePr>
        <p:xfrm>
          <a:off x="457200" y="5943600"/>
          <a:ext cx="454501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48" name="Equation" r:id="rId11" imgW="2311200" imgH="469800" progId="Equation.DSMT4">
                  <p:embed/>
                </p:oleObj>
              </mc:Choice>
              <mc:Fallback>
                <p:oleObj name="Equation" r:id="rId11" imgW="2311200" imgH="46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943600"/>
                        <a:ext cx="4545012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16745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534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ỨNG DUNG CỦA TÍCH PHÂN TRONG HÌNH HOC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059608"/>
              </p:ext>
            </p:extLst>
          </p:nvPr>
        </p:nvGraphicFramePr>
        <p:xfrm>
          <a:off x="381000" y="1905000"/>
          <a:ext cx="66135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4" name="Equation" r:id="rId4" imgW="2247840" imgH="228600" progId="Equation.DSMT4">
                  <p:embed/>
                </p:oleObj>
              </mc:Choice>
              <mc:Fallback>
                <p:oleObj name="Equation" r:id="rId4" imgW="224784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05000"/>
                        <a:ext cx="661352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447375"/>
              </p:ext>
            </p:extLst>
          </p:nvPr>
        </p:nvGraphicFramePr>
        <p:xfrm>
          <a:off x="381000" y="2175165"/>
          <a:ext cx="536575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5" name="Equation" r:id="rId6" imgW="1904760" imgH="393480" progId="Equation.DSMT4">
                  <p:embed/>
                </p:oleObj>
              </mc:Choice>
              <mc:Fallback>
                <p:oleObj name="Equation" r:id="rId6" imgW="19047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75165"/>
                        <a:ext cx="5365750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390639"/>
              </p:ext>
            </p:extLst>
          </p:nvPr>
        </p:nvGraphicFramePr>
        <p:xfrm>
          <a:off x="457200" y="3067050"/>
          <a:ext cx="6294438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6" name="Equation" r:id="rId8" imgW="3200400" imgH="939600" progId="Equation.DSMT4">
                  <p:embed/>
                </p:oleObj>
              </mc:Choice>
              <mc:Fallback>
                <p:oleObj name="Equation" r:id="rId8" imgW="3200400" imgH="939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67050"/>
                        <a:ext cx="6294438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008317"/>
              </p:ext>
            </p:extLst>
          </p:nvPr>
        </p:nvGraphicFramePr>
        <p:xfrm>
          <a:off x="1073943" y="4621073"/>
          <a:ext cx="6843713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7" name="Equation" r:id="rId10" imgW="3479760" imgH="1091880" progId="Equation.DSMT4">
                  <p:embed/>
                </p:oleObj>
              </mc:Choice>
              <mc:Fallback>
                <p:oleObj name="Equation" r:id="rId10" imgW="3479760" imgH="10918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943" y="4621073"/>
                        <a:ext cx="6843713" cy="192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67461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1001760"/>
            <a:ext cx="8534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cong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ct val="50000"/>
              </a:spcBef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ct val="50000"/>
              </a:spcBef>
              <a:buAutoNum type="arabicParenR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ỨNG DUNG CỦA TÍCH PHÂN TRONG HÌNH HOC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212077"/>
              </p:ext>
            </p:extLst>
          </p:nvPr>
        </p:nvGraphicFramePr>
        <p:xfrm>
          <a:off x="166687" y="4648200"/>
          <a:ext cx="43291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3" name="Equation" r:id="rId4" imgW="1815840" imgH="469800" progId="Equation.DSMT4">
                  <p:embed/>
                </p:oleObj>
              </mc:Choice>
              <mc:Fallback>
                <p:oleObj name="Equation" r:id="rId4" imgW="18158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" y="4648200"/>
                        <a:ext cx="4329113" cy="1371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823649"/>
              </p:ext>
            </p:extLst>
          </p:nvPr>
        </p:nvGraphicFramePr>
        <p:xfrm>
          <a:off x="180109" y="1947863"/>
          <a:ext cx="4315691" cy="270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4" name="Equation" r:id="rId6" imgW="1409400" imgH="990360" progId="Equation.DSMT4">
                  <p:embed/>
                </p:oleObj>
              </mc:Choice>
              <mc:Fallback>
                <p:oleObj name="Equation" r:id="rId6" imgW="140940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09" y="1947863"/>
                        <a:ext cx="4315691" cy="2700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252709"/>
              </p:ext>
            </p:extLst>
          </p:nvPr>
        </p:nvGraphicFramePr>
        <p:xfrm>
          <a:off x="4495800" y="1143000"/>
          <a:ext cx="4648200" cy="526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5" name="Graph System" r:id="rId8" imgW="5467350" imgH="6305550" progId="GraphFile">
                  <p:embed/>
                </p:oleObj>
              </mc:Choice>
              <mc:Fallback>
                <p:oleObj name="Graph System" r:id="rId8" imgW="5467350" imgH="6305550" progId="GraphFil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143000"/>
                        <a:ext cx="4648200" cy="526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2491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534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cong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</a:p>
          <a:p>
            <a:pPr algn="just"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hđgđ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ỨNG DUNG CỦA TÍCH PHÂN TRONG HÌNH HOC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265956"/>
              </p:ext>
            </p:extLst>
          </p:nvPr>
        </p:nvGraphicFramePr>
        <p:xfrm>
          <a:off x="304800" y="2005012"/>
          <a:ext cx="5257800" cy="442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2" name="Equation" r:id="rId4" imgW="2057400" imgH="203040" progId="Equation.DSMT4">
                  <p:embed/>
                </p:oleObj>
              </mc:Choice>
              <mc:Fallback>
                <p:oleObj name="Equation" r:id="rId4" imgW="2057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05012"/>
                        <a:ext cx="5257800" cy="442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163243"/>
              </p:ext>
            </p:extLst>
          </p:nvPr>
        </p:nvGraphicFramePr>
        <p:xfrm>
          <a:off x="304801" y="2373313"/>
          <a:ext cx="3733800" cy="504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3" name="Equation" r:id="rId6" imgW="1447560" imgH="228600" progId="Equation.DSMT4">
                  <p:embed/>
                </p:oleObj>
              </mc:Choice>
              <mc:Fallback>
                <p:oleObj name="Equation" r:id="rId6" imgW="1447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2373313"/>
                        <a:ext cx="3733800" cy="504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516458"/>
              </p:ext>
            </p:extLst>
          </p:nvPr>
        </p:nvGraphicFramePr>
        <p:xfrm>
          <a:off x="641350" y="2743200"/>
          <a:ext cx="766445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4" name="Equation" r:id="rId8" imgW="3708360" imgH="914400" progId="Equation.DSMT4">
                  <p:embed/>
                </p:oleObj>
              </mc:Choice>
              <mc:Fallback>
                <p:oleObj name="Equation" r:id="rId8" imgW="370836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2743200"/>
                        <a:ext cx="766445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211557"/>
              </p:ext>
            </p:extLst>
          </p:nvPr>
        </p:nvGraphicFramePr>
        <p:xfrm>
          <a:off x="76200" y="4800600"/>
          <a:ext cx="8929255" cy="164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5" name="Equation" r:id="rId10" imgW="4609800" imgH="965160" progId="Equation.DSMT4">
                  <p:embed/>
                </p:oleObj>
              </mc:Choice>
              <mc:Fallback>
                <p:oleObj name="Equation" r:id="rId10" imgW="460980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800600"/>
                        <a:ext cx="8929255" cy="164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842802"/>
              </p:ext>
            </p:extLst>
          </p:nvPr>
        </p:nvGraphicFramePr>
        <p:xfrm>
          <a:off x="3028950" y="4384725"/>
          <a:ext cx="6038850" cy="436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6" name="Equation" r:id="rId12" imgW="2400120" imgH="203040" progId="Equation.DSMT4">
                  <p:embed/>
                </p:oleObj>
              </mc:Choice>
              <mc:Fallback>
                <p:oleObj name="Equation" r:id="rId12" imgW="240012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4384725"/>
                        <a:ext cx="6038850" cy="436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82780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534400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cong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ý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= a, x = b, y = f(x)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 = g(x)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y = g(x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f(x) = g(x)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f(x) = g(x)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hđgđ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                                      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ỨNG DUNG CỦA TÍCH PHÂN TRONG HÌNH HOC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029474"/>
              </p:ext>
            </p:extLst>
          </p:nvPr>
        </p:nvGraphicFramePr>
        <p:xfrm>
          <a:off x="6172200" y="4267200"/>
          <a:ext cx="2434991" cy="520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9" name="Equation" r:id="rId4" imgW="1384300" imgH="292100" progId="Equation.DSMT4">
                  <p:embed/>
                </p:oleObj>
              </mc:Choice>
              <mc:Fallback>
                <p:oleObj name="Equation" r:id="rId4" imgW="13843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67200"/>
                        <a:ext cx="2434991" cy="520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167410"/>
              </p:ext>
            </p:extLst>
          </p:nvPr>
        </p:nvGraphicFramePr>
        <p:xfrm>
          <a:off x="2752725" y="4975225"/>
          <a:ext cx="30384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0" name="Equation" r:id="rId6" imgW="1726920" imgH="266400" progId="Equation.DSMT4">
                  <p:embed/>
                </p:oleObj>
              </mc:Choice>
              <mc:Fallback>
                <p:oleObj name="Equation" r:id="rId6" imgW="172692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4975225"/>
                        <a:ext cx="30384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165341"/>
              </p:ext>
            </p:extLst>
          </p:nvPr>
        </p:nvGraphicFramePr>
        <p:xfrm>
          <a:off x="82550" y="5486400"/>
          <a:ext cx="890905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1" name="Equation" r:id="rId8" imgW="5397480" imgH="583920" progId="Equation.DSMT4">
                  <p:embed/>
                </p:oleObj>
              </mc:Choice>
              <mc:Fallback>
                <p:oleObj name="Equation" r:id="rId8" imgW="5397480" imgH="583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5486400"/>
                        <a:ext cx="890905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53777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838200"/>
            <a:ext cx="8534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 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cong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 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82782" y="206816"/>
            <a:ext cx="7370618" cy="653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ỨNG DUNG CỦA TÍCH PHÂN TRONG HÌNH HOC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409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006271"/>
              </p:ext>
            </p:extLst>
          </p:nvPr>
        </p:nvGraphicFramePr>
        <p:xfrm>
          <a:off x="228600" y="533400"/>
          <a:ext cx="39878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3" name="Equation" r:id="rId3" imgW="1371600" imgH="469800" progId="Equation.DSMT4">
                  <p:embed/>
                </p:oleObj>
              </mc:Choice>
              <mc:Fallback>
                <p:oleObj name="Equation" r:id="rId3" imgW="1371600" imgH="46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"/>
                        <a:ext cx="3987800" cy="1346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569686"/>
              </p:ext>
            </p:extLst>
          </p:nvPr>
        </p:nvGraphicFramePr>
        <p:xfrm>
          <a:off x="4572000" y="685800"/>
          <a:ext cx="41354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4" name="Equation" r:id="rId5" imgW="1422360" imgH="482400" progId="Equation.DSMT4">
                  <p:embed/>
                </p:oleObj>
              </mc:Choice>
              <mc:Fallback>
                <p:oleObj name="Equation" r:id="rId5" imgW="142236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85800"/>
                        <a:ext cx="4135437" cy="1066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030237"/>
              </p:ext>
            </p:extLst>
          </p:nvPr>
        </p:nvGraphicFramePr>
        <p:xfrm>
          <a:off x="1143000" y="2286000"/>
          <a:ext cx="497046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5" name="Equation" r:id="rId7" imgW="2527200" imgH="469800" progId="Equation.DSMT4">
                  <p:embed/>
                </p:oleObj>
              </mc:Choice>
              <mc:Fallback>
                <p:oleObj name="Equation" r:id="rId7" imgW="2527200" imgH="46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4970462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084717"/>
              </p:ext>
            </p:extLst>
          </p:nvPr>
        </p:nvGraphicFramePr>
        <p:xfrm>
          <a:off x="533400" y="23622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6" name="Equation" r:id="rId9" imgW="139680" imgH="177480" progId="Equation.3">
                  <p:embed/>
                </p:oleObj>
              </mc:Choice>
              <mc:Fallback>
                <p:oleObj name="Equation" r:id="rId9" imgW="139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" y="2362200"/>
                        <a:ext cx="6096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207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2"/>
          <p:cNvSpPr txBox="1">
            <a:spLocks noChangeArrowheads="1"/>
          </p:cNvSpPr>
          <p:nvPr/>
        </p:nvSpPr>
        <p:spPr bwMode="auto">
          <a:xfrm>
            <a:off x="762000" y="25146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TIẾT HỌC ĐÃ KẾT THÚC</a:t>
            </a:r>
          </a:p>
        </p:txBody>
      </p:sp>
      <p:pic>
        <p:nvPicPr>
          <p:cNvPr id="30723" name="Picture 24" descr="Forest_010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228600" y="2405896"/>
            <a:ext cx="8763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smtClean="0">
                <a:solidFill>
                  <a:srgbClr val="FF0000"/>
                </a:solidFill>
                <a:latin typeface="Arial" charset="0"/>
              </a:rPr>
              <a:t>BUỔI </a:t>
            </a: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HỌC ĐÃ KẾT THÚC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Arial" charset="0"/>
              </a:rPr>
              <a:t>CHÚC </a:t>
            </a: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CÁC EM </a:t>
            </a:r>
            <a:r>
              <a:rPr lang="en-US" sz="4400" b="1" dirty="0" smtClean="0">
                <a:solidFill>
                  <a:srgbClr val="FF0000"/>
                </a:solidFill>
                <a:latin typeface="Arial" charset="0"/>
              </a:rPr>
              <a:t>HỌC  TỐT!</a:t>
            </a:r>
            <a:endParaRPr lang="en-US" sz="4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725" name="AutoShape 35">
            <a:hlinkClick r:id="" action="ppaction://noaction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758238" y="6453188"/>
            <a:ext cx="228600" cy="304800"/>
          </a:xfrm>
          <a:prstGeom prst="actionButtonSou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962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8.1|4.9|3.8|1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1|3.5|11.6|53.4|36.1|11.4|8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2.8|0.5|5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3|6.4|24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2.9|0.8|111.1|47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4.2|5.7|5.3|10.1|7.7|2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476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1_Office Theme</vt:lpstr>
      <vt:lpstr>Graph System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HP</cp:lastModifiedBy>
  <cp:revision>251</cp:revision>
  <dcterms:created xsi:type="dcterms:W3CDTF">2020-03-14T03:01:50Z</dcterms:created>
  <dcterms:modified xsi:type="dcterms:W3CDTF">2021-02-18T11:05:44Z</dcterms:modified>
</cp:coreProperties>
</file>