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8" r:id="rId2"/>
    <p:sldId id="283" r:id="rId3"/>
    <p:sldId id="284" r:id="rId4"/>
    <p:sldId id="285" r:id="rId5"/>
    <p:sldId id="286" r:id="rId6"/>
    <p:sldId id="287" r:id="rId7"/>
    <p:sldId id="288" r:id="rId8"/>
    <p:sldId id="306" r:id="rId9"/>
    <p:sldId id="30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37F752-2048-4FEC-B8DA-614ABDB4FADF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2EE591-6B0E-4360-9907-B381E804E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249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D6E0E-89E0-44F4-8C96-A709DDAEFF3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75098-1A79-4DD9-8E54-D4F0976DB0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83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11B0F-9B9D-4DAF-92EA-BB283F4AA38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DF1653-A454-4519-889A-F29FA969B8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2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CC4C5-6BD4-42CC-B838-C7079B3A33D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2BC74-2007-42C5-9FF3-67CBF0174D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58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5B28146-0A48-4F0A-A0FE-AAC2870E8C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72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4371BBF-490F-44B0-9E79-6AE7FAC8BA72}" type="slidenum">
              <a:rPr lang="en-SG"/>
              <a:pPr/>
              <a:t>‹#›</a:t>
            </a:fld>
            <a:endParaRPr lang="en-SG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99927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3C8F3-AF5D-4B24-9F0B-9E283A07D7A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CC983-C0B9-4F77-9BDF-CA06F35F05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021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9B06B-555D-42CB-98F4-6A94F169A9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89FBA3-3A35-4079-9544-AB8F6F871B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86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F2032-5203-4153-BD7F-02C67892433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EF661-9DC3-4835-A834-8CCCB3EF85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90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601F0-03B6-4A19-BB3F-0D699BBC204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0BFE06-6652-4812-A88A-6426C1324D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97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A3DF0-0D4C-4E17-A4CB-E985F2DE4D1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4D557-1A69-421B-AE15-B82EF4FE3D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9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EE843-3909-41F9-BBB2-AEC1F1449FE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A5E81-4932-48CC-AFD8-E0CDBCDC70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08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2FF65-E44C-48F6-B5DF-6E83A0A9C4A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B25B9-F24E-4C6B-A4A7-2BEBF7C672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94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B92-7E65-408F-9C50-61799354B85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604E0-4A16-4457-9036-8B3F25CA5A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5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1E1119-0280-464C-8A48-4DF4243D32E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4386C8C-BAE5-4AC4-A11C-D1A1F8A5F772}" type="slidenum">
              <a:rPr lang="en-US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39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w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5.bin"/><Relationship Id="rId12" Type="http://schemas.openxmlformats.org/officeDocument/2006/relationships/image" Target="../media/image7.wmf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11" Type="http://schemas.openxmlformats.org/officeDocument/2006/relationships/oleObject" Target="../embeddings/oleObject7.bin"/><Relationship Id="rId5" Type="http://schemas.openxmlformats.org/officeDocument/2006/relationships/image" Target="../media/image4.wmf"/><Relationship Id="rId10" Type="http://schemas.openxmlformats.org/officeDocument/2006/relationships/image" Target="../media/image6.wmf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.wmf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4.wmf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5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20.wm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19.bin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2.wmf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3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228600" y="1001760"/>
            <a:ext cx="85344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hoành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1" hangingPunct="1">
              <a:spcBef>
                <a:spcPct val="50000"/>
              </a:spcBef>
              <a:buAutoNum type="arabicParenR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1" hangingPunct="1">
              <a:spcBef>
                <a:spcPct val="50000"/>
              </a:spcBef>
              <a:buAutoNum type="arabicParenR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381000" y="206816"/>
            <a:ext cx="8382000" cy="65316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B</a:t>
            </a:r>
            <a:r>
              <a:rPr lang="en-US" sz="3600" kern="10" dirty="0" err="1" smtClean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ài</a:t>
            </a:r>
            <a:r>
              <a:rPr lang="en-US" sz="3600" kern="10" dirty="0" smtClean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3 : ỨNG DUNG CỦA TÍCH PHÂN TRONG HÌNH HOC </a:t>
            </a:r>
            <a:endParaRPr lang="en-US" sz="3600" kern="10" dirty="0">
              <a:ln w="9525">
                <a:solidFill>
                  <a:srgbClr val="0000CC"/>
                </a:solidFill>
                <a:round/>
                <a:headEnd/>
                <a:tailEnd/>
              </a:ln>
              <a:solidFill>
                <a:srgbClr val="0000CC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1184718"/>
              </p:ext>
            </p:extLst>
          </p:nvPr>
        </p:nvGraphicFramePr>
        <p:xfrm>
          <a:off x="4156364" y="2057400"/>
          <a:ext cx="4953000" cy="455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80" name="Graph System" r:id="rId4" imgW="6724650" imgH="6191250" progId="GraphFile">
                  <p:embed/>
                </p:oleObj>
              </mc:Choice>
              <mc:Fallback>
                <p:oleObj name="Graph System" r:id="rId4" imgW="6724650" imgH="6191250" progId="GraphFil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6364" y="2057400"/>
                        <a:ext cx="4953000" cy="455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307368"/>
              </p:ext>
            </p:extLst>
          </p:nvPr>
        </p:nvGraphicFramePr>
        <p:xfrm>
          <a:off x="355600" y="5089525"/>
          <a:ext cx="3987800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81" name="Equation" r:id="rId6" imgW="1371600" imgH="469800" progId="Equation.DSMT4">
                  <p:embed/>
                </p:oleObj>
              </mc:Choice>
              <mc:Fallback>
                <p:oleObj name="Equation" r:id="rId6" imgW="1371600" imgH="469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600" y="5089525"/>
                        <a:ext cx="3987800" cy="1346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117116"/>
              </p:ext>
            </p:extLst>
          </p:nvPr>
        </p:nvGraphicFramePr>
        <p:xfrm>
          <a:off x="334963" y="1984375"/>
          <a:ext cx="4098925" cy="276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82" name="Equation" r:id="rId8" imgW="1409400" imgH="965160" progId="Equation.DSMT4">
                  <p:embed/>
                </p:oleObj>
              </mc:Choice>
              <mc:Fallback>
                <p:oleObj name="Equation" r:id="rId8" imgW="1409400" imgH="9651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63" y="1984375"/>
                        <a:ext cx="4098925" cy="27654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14600" y="40386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84377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228600" y="1001760"/>
            <a:ext cx="85344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hoành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ý: </a:t>
            </a:r>
          </a:p>
          <a:p>
            <a:pPr marL="342900" indent="-342900" algn="just" eaLnBrk="1" hangingPunct="1">
              <a:buFont typeface="Wingdings" pitchFamily="2" charset="2"/>
              <a:buChar char="v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[a; b]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hangingPunct="1">
              <a:buFont typeface="Wingdings" pitchFamily="2" charset="2"/>
              <a:buChar char="v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(a; b)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f(x) = 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c, 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82782" y="206816"/>
            <a:ext cx="7370618" cy="65316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ỨNG DUNG CỦA TÍCH PHÂN TRONG HÌNH HOC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5611987"/>
              </p:ext>
            </p:extLst>
          </p:nvPr>
        </p:nvGraphicFramePr>
        <p:xfrm>
          <a:off x="665162" y="2667000"/>
          <a:ext cx="413543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445" name="Equation" r:id="rId4" imgW="1422360" imgH="482400" progId="Equation.DSMT4">
                  <p:embed/>
                </p:oleObj>
              </mc:Choice>
              <mc:Fallback>
                <p:oleObj name="Equation" r:id="rId4" imgW="1422360" imgH="482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2" y="2667000"/>
                        <a:ext cx="4135438" cy="1066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14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05" b="69002"/>
          <a:stretch>
            <a:fillRect/>
          </a:stretch>
        </p:blipFill>
        <p:spPr bwMode="auto">
          <a:xfrm>
            <a:off x="5219838" y="3657600"/>
            <a:ext cx="3771761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286994"/>
              </p:ext>
            </p:extLst>
          </p:nvPr>
        </p:nvGraphicFramePr>
        <p:xfrm>
          <a:off x="152400" y="4495800"/>
          <a:ext cx="4170363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446" name="Equation" r:id="rId7" imgW="2120760" imgH="469800" progId="Equation.DSMT4">
                  <p:embed/>
                </p:oleObj>
              </mc:Choice>
              <mc:Fallback>
                <p:oleObj name="Equation" r:id="rId7" imgW="2120760" imgH="469800" progId="Equation.DSMT4">
                  <p:embed/>
                  <p:pic>
                    <p:nvPicPr>
                      <p:cNvPr id="0" name="Object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495800"/>
                        <a:ext cx="4170363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853309"/>
              </p:ext>
            </p:extLst>
          </p:nvPr>
        </p:nvGraphicFramePr>
        <p:xfrm>
          <a:off x="439738" y="5257800"/>
          <a:ext cx="4970462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447" name="Equation" r:id="rId9" imgW="2527200" imgH="469800" progId="Equation.DSMT4">
                  <p:embed/>
                </p:oleObj>
              </mc:Choice>
              <mc:Fallback>
                <p:oleObj name="Equation" r:id="rId9" imgW="2527200" imgH="4698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738" y="5257800"/>
                        <a:ext cx="4970462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710378"/>
              </p:ext>
            </p:extLst>
          </p:nvPr>
        </p:nvGraphicFramePr>
        <p:xfrm>
          <a:off x="457200" y="5943600"/>
          <a:ext cx="4545012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448" name="Equation" r:id="rId11" imgW="2311200" imgH="469800" progId="Equation.DSMT4">
                  <p:embed/>
                </p:oleObj>
              </mc:Choice>
              <mc:Fallback>
                <p:oleObj name="Equation" r:id="rId11" imgW="2311200" imgH="469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943600"/>
                        <a:ext cx="4545012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167452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228600" y="914400"/>
            <a:ext cx="85344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hoành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1" hangingPunct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82782" y="206816"/>
            <a:ext cx="7370618" cy="65316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ỨNG DUNG CỦA TÍCH PHÂN TRONG HÌNH HOC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059608"/>
              </p:ext>
            </p:extLst>
          </p:nvPr>
        </p:nvGraphicFramePr>
        <p:xfrm>
          <a:off x="381000" y="1905000"/>
          <a:ext cx="6613525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94" name="Equation" r:id="rId4" imgW="2247840" imgH="228600" progId="Equation.DSMT4">
                  <p:embed/>
                </p:oleObj>
              </mc:Choice>
              <mc:Fallback>
                <p:oleObj name="Equation" r:id="rId4" imgW="224784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905000"/>
                        <a:ext cx="6613525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9447375"/>
              </p:ext>
            </p:extLst>
          </p:nvPr>
        </p:nvGraphicFramePr>
        <p:xfrm>
          <a:off x="381000" y="2175165"/>
          <a:ext cx="5365750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95" name="Equation" r:id="rId6" imgW="1904760" imgH="393480" progId="Equation.DSMT4">
                  <p:embed/>
                </p:oleObj>
              </mc:Choice>
              <mc:Fallback>
                <p:oleObj name="Equation" r:id="rId6" imgW="190476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175165"/>
                        <a:ext cx="5365750" cy="947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6390639"/>
              </p:ext>
            </p:extLst>
          </p:nvPr>
        </p:nvGraphicFramePr>
        <p:xfrm>
          <a:off x="457200" y="3067050"/>
          <a:ext cx="6294438" cy="165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96" name="Equation" r:id="rId8" imgW="3200400" imgH="939600" progId="Equation.DSMT4">
                  <p:embed/>
                </p:oleObj>
              </mc:Choice>
              <mc:Fallback>
                <p:oleObj name="Equation" r:id="rId8" imgW="3200400" imgH="939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067050"/>
                        <a:ext cx="6294438" cy="165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9008317"/>
              </p:ext>
            </p:extLst>
          </p:nvPr>
        </p:nvGraphicFramePr>
        <p:xfrm>
          <a:off x="1073943" y="4621073"/>
          <a:ext cx="6843713" cy="192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97" name="Equation" r:id="rId10" imgW="3479760" imgH="1091880" progId="Equation.DSMT4">
                  <p:embed/>
                </p:oleObj>
              </mc:Choice>
              <mc:Fallback>
                <p:oleObj name="Equation" r:id="rId10" imgW="3479760" imgH="10918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3943" y="4621073"/>
                        <a:ext cx="6843713" cy="192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674618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228600" y="1001760"/>
            <a:ext cx="85344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 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cong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1" hangingPunct="1">
              <a:spcBef>
                <a:spcPct val="50000"/>
              </a:spcBef>
              <a:buAutoNum type="arabicParenR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1" hangingPunct="1">
              <a:spcBef>
                <a:spcPct val="50000"/>
              </a:spcBef>
              <a:buAutoNum type="arabicParenR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82782" y="206816"/>
            <a:ext cx="7370618" cy="65316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ỨNG DUNG CỦA TÍCH PHÂN TRONG HÌNH HOC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212077"/>
              </p:ext>
            </p:extLst>
          </p:nvPr>
        </p:nvGraphicFramePr>
        <p:xfrm>
          <a:off x="166687" y="4648200"/>
          <a:ext cx="4329113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33" name="Equation" r:id="rId4" imgW="1815840" imgH="469800" progId="Equation.DSMT4">
                  <p:embed/>
                </p:oleObj>
              </mc:Choice>
              <mc:Fallback>
                <p:oleObj name="Equation" r:id="rId4" imgW="181584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7" y="4648200"/>
                        <a:ext cx="4329113" cy="13716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7823649"/>
              </p:ext>
            </p:extLst>
          </p:nvPr>
        </p:nvGraphicFramePr>
        <p:xfrm>
          <a:off x="180109" y="1947863"/>
          <a:ext cx="4315691" cy="270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34" name="Equation" r:id="rId6" imgW="1409400" imgH="990360" progId="Equation.DSMT4">
                  <p:embed/>
                </p:oleObj>
              </mc:Choice>
              <mc:Fallback>
                <p:oleObj name="Equation" r:id="rId6" imgW="1409400" imgH="990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109" y="1947863"/>
                        <a:ext cx="4315691" cy="27003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252709"/>
              </p:ext>
            </p:extLst>
          </p:nvPr>
        </p:nvGraphicFramePr>
        <p:xfrm>
          <a:off x="4495800" y="1143000"/>
          <a:ext cx="4648200" cy="526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35" name="Graph System" r:id="rId8" imgW="5467350" imgH="6305550" progId="GraphFile">
                  <p:embed/>
                </p:oleObj>
              </mc:Choice>
              <mc:Fallback>
                <p:oleObj name="Graph System" r:id="rId8" imgW="5467350" imgH="6305550" progId="GraphFil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143000"/>
                        <a:ext cx="4648200" cy="526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624918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228600" y="914400"/>
            <a:ext cx="85344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 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cong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1" hangingPunct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 </a:t>
            </a:r>
          </a:p>
          <a:p>
            <a:pPr algn="just" eaLnBrk="1" hangingPunct="1">
              <a:spcBef>
                <a:spcPct val="5000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hđgđ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 eaLnBrk="1" hangingPunct="1">
              <a:spcBef>
                <a:spcPct val="5000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82782" y="206816"/>
            <a:ext cx="7370618" cy="65316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ỨNG DUNG CỦA TÍCH PHÂN TRONG HÌNH HOC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8265956"/>
              </p:ext>
            </p:extLst>
          </p:nvPr>
        </p:nvGraphicFramePr>
        <p:xfrm>
          <a:off x="304800" y="2005012"/>
          <a:ext cx="5257800" cy="442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92" name="Equation" r:id="rId4" imgW="2057400" imgH="203040" progId="Equation.DSMT4">
                  <p:embed/>
                </p:oleObj>
              </mc:Choice>
              <mc:Fallback>
                <p:oleObj name="Equation" r:id="rId4" imgW="2057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005012"/>
                        <a:ext cx="5257800" cy="4426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5163243"/>
              </p:ext>
            </p:extLst>
          </p:nvPr>
        </p:nvGraphicFramePr>
        <p:xfrm>
          <a:off x="304801" y="2373313"/>
          <a:ext cx="3733800" cy="504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93" name="Equation" r:id="rId6" imgW="1447560" imgH="228600" progId="Equation.DSMT4">
                  <p:embed/>
                </p:oleObj>
              </mc:Choice>
              <mc:Fallback>
                <p:oleObj name="Equation" r:id="rId6" imgW="1447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1" y="2373313"/>
                        <a:ext cx="3733800" cy="5043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5516458"/>
              </p:ext>
            </p:extLst>
          </p:nvPr>
        </p:nvGraphicFramePr>
        <p:xfrm>
          <a:off x="641350" y="2743200"/>
          <a:ext cx="7664450" cy="161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94" name="Equation" r:id="rId8" imgW="3708360" imgH="914400" progId="Equation.DSMT4">
                  <p:embed/>
                </p:oleObj>
              </mc:Choice>
              <mc:Fallback>
                <p:oleObj name="Equation" r:id="rId8" imgW="370836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350" y="2743200"/>
                        <a:ext cx="7664450" cy="161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8211557"/>
              </p:ext>
            </p:extLst>
          </p:nvPr>
        </p:nvGraphicFramePr>
        <p:xfrm>
          <a:off x="76200" y="4800600"/>
          <a:ext cx="8929255" cy="164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95" name="Equation" r:id="rId10" imgW="4609800" imgH="965160" progId="Equation.DSMT4">
                  <p:embed/>
                </p:oleObj>
              </mc:Choice>
              <mc:Fallback>
                <p:oleObj name="Equation" r:id="rId10" imgW="4609800" imgH="965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4800600"/>
                        <a:ext cx="8929255" cy="164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842802"/>
              </p:ext>
            </p:extLst>
          </p:nvPr>
        </p:nvGraphicFramePr>
        <p:xfrm>
          <a:off x="3028950" y="4384725"/>
          <a:ext cx="6038850" cy="4366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96" name="Equation" r:id="rId12" imgW="2400120" imgH="203040" progId="Equation.DSMT4">
                  <p:embed/>
                </p:oleObj>
              </mc:Choice>
              <mc:Fallback>
                <p:oleObj name="Equation" r:id="rId12" imgW="2400120" imgH="2030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8950" y="4384725"/>
                        <a:ext cx="6038850" cy="4366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827807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228600" y="914400"/>
            <a:ext cx="8534400" cy="572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 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cong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ý 1: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 = a, x = b, y = f(x)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y = g(x)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hoành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y = f(x)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y = g(x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f(x) = g(x)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f(x) = g(x)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hđgđ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                                        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cận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 eaLnBrk="1" hangingPunct="1">
              <a:spcBef>
                <a:spcPct val="50000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82782" y="206816"/>
            <a:ext cx="7370618" cy="65316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ỨNG DUNG CỦA TÍCH PHÂN TRONG HÌNH HOC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2029474"/>
              </p:ext>
            </p:extLst>
          </p:nvPr>
        </p:nvGraphicFramePr>
        <p:xfrm>
          <a:off x="6172200" y="4267200"/>
          <a:ext cx="2434991" cy="520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69" name="Equation" r:id="rId4" imgW="1384300" imgH="292100" progId="Equation.DSMT4">
                  <p:embed/>
                </p:oleObj>
              </mc:Choice>
              <mc:Fallback>
                <p:oleObj name="Equation" r:id="rId4" imgW="1384300" imgH="292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267200"/>
                        <a:ext cx="2434991" cy="5207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6167410"/>
              </p:ext>
            </p:extLst>
          </p:nvPr>
        </p:nvGraphicFramePr>
        <p:xfrm>
          <a:off x="2752725" y="4975225"/>
          <a:ext cx="303847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70" name="Equation" r:id="rId6" imgW="1726920" imgH="266400" progId="Equation.DSMT4">
                  <p:embed/>
                </p:oleObj>
              </mc:Choice>
              <mc:Fallback>
                <p:oleObj name="Equation" r:id="rId6" imgW="1726920" imgH="26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2725" y="4975225"/>
                        <a:ext cx="3038475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3165341"/>
              </p:ext>
            </p:extLst>
          </p:nvPr>
        </p:nvGraphicFramePr>
        <p:xfrm>
          <a:off x="82550" y="5486400"/>
          <a:ext cx="8909050" cy="96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71" name="Equation" r:id="rId8" imgW="5397480" imgH="583920" progId="Equation.DSMT4">
                  <p:embed/>
                </p:oleObj>
              </mc:Choice>
              <mc:Fallback>
                <p:oleObj name="Equation" r:id="rId8" imgW="5397480" imgH="5839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" y="5486400"/>
                        <a:ext cx="8909050" cy="963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53777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228600" y="838200"/>
            <a:ext cx="85344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 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tích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cong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ý 2: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dàng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82782" y="206816"/>
            <a:ext cx="7370618" cy="65316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ỨNG DUNG CỦA TÍCH PHÂN TRONG HÌNH HOC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409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4006271"/>
              </p:ext>
            </p:extLst>
          </p:nvPr>
        </p:nvGraphicFramePr>
        <p:xfrm>
          <a:off x="228600" y="533400"/>
          <a:ext cx="3987800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53" name="Equation" r:id="rId3" imgW="1371600" imgH="469800" progId="Equation.DSMT4">
                  <p:embed/>
                </p:oleObj>
              </mc:Choice>
              <mc:Fallback>
                <p:oleObj name="Equation" r:id="rId3" imgW="1371600" imgH="469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33400"/>
                        <a:ext cx="3987800" cy="1346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3569686"/>
              </p:ext>
            </p:extLst>
          </p:nvPr>
        </p:nvGraphicFramePr>
        <p:xfrm>
          <a:off x="4572000" y="685800"/>
          <a:ext cx="413543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54" name="Equation" r:id="rId5" imgW="1422360" imgH="482400" progId="Equation.DSMT4">
                  <p:embed/>
                </p:oleObj>
              </mc:Choice>
              <mc:Fallback>
                <p:oleObj name="Equation" r:id="rId5" imgW="1422360" imgH="482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685800"/>
                        <a:ext cx="4135437" cy="1066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030237"/>
              </p:ext>
            </p:extLst>
          </p:nvPr>
        </p:nvGraphicFramePr>
        <p:xfrm>
          <a:off x="1143000" y="2286000"/>
          <a:ext cx="4970462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55" name="Equation" r:id="rId7" imgW="2527200" imgH="469800" progId="Equation.DSMT4">
                  <p:embed/>
                </p:oleObj>
              </mc:Choice>
              <mc:Fallback>
                <p:oleObj name="Equation" r:id="rId7" imgW="2527200" imgH="469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286000"/>
                        <a:ext cx="4970462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4084717"/>
              </p:ext>
            </p:extLst>
          </p:nvPr>
        </p:nvGraphicFramePr>
        <p:xfrm>
          <a:off x="533400" y="2362200"/>
          <a:ext cx="609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56" name="Equation" r:id="rId9" imgW="139680" imgH="177480" progId="Equation.3">
                  <p:embed/>
                </p:oleObj>
              </mc:Choice>
              <mc:Fallback>
                <p:oleObj name="Equation" r:id="rId9" imgW="13968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33400" y="2362200"/>
                        <a:ext cx="6096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207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2"/>
          <p:cNvSpPr txBox="1">
            <a:spLocks noChangeArrowheads="1"/>
          </p:cNvSpPr>
          <p:nvPr/>
        </p:nvSpPr>
        <p:spPr bwMode="auto">
          <a:xfrm>
            <a:off x="762000" y="2514600"/>
            <a:ext cx="7391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>
                <a:latin typeface="Arial" charset="0"/>
              </a:rPr>
              <a:t>TIẾT HỌC ĐÃ KẾT THÚC</a:t>
            </a:r>
          </a:p>
        </p:txBody>
      </p:sp>
      <p:pic>
        <p:nvPicPr>
          <p:cNvPr id="30723" name="Picture 24" descr="Forest_010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46" name="Text Box 26"/>
          <p:cNvSpPr txBox="1">
            <a:spLocks noChangeArrowheads="1"/>
          </p:cNvSpPr>
          <p:nvPr/>
        </p:nvSpPr>
        <p:spPr bwMode="auto">
          <a:xfrm>
            <a:off x="228600" y="2405896"/>
            <a:ext cx="8763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b="1" smtClean="0">
                <a:solidFill>
                  <a:srgbClr val="FF0000"/>
                </a:solidFill>
                <a:latin typeface="Arial" charset="0"/>
              </a:rPr>
              <a:t>BUỔI </a:t>
            </a:r>
            <a:r>
              <a:rPr lang="en-US" sz="4400" b="1" dirty="0">
                <a:solidFill>
                  <a:srgbClr val="FF0000"/>
                </a:solidFill>
                <a:latin typeface="Arial" charset="0"/>
              </a:rPr>
              <a:t>HỌC ĐÃ KẾT THÚC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4400" b="1" dirty="0" smtClean="0">
                <a:solidFill>
                  <a:srgbClr val="FF0000"/>
                </a:solidFill>
                <a:latin typeface="Arial" charset="0"/>
              </a:rPr>
              <a:t>CHÚC </a:t>
            </a:r>
            <a:r>
              <a:rPr lang="en-US" sz="4400" b="1" dirty="0">
                <a:solidFill>
                  <a:srgbClr val="FF0000"/>
                </a:solidFill>
                <a:latin typeface="Arial" charset="0"/>
              </a:rPr>
              <a:t>CÁC EM </a:t>
            </a:r>
            <a:r>
              <a:rPr lang="en-US" sz="4400" b="1" dirty="0" smtClean="0">
                <a:solidFill>
                  <a:srgbClr val="FF0000"/>
                </a:solidFill>
                <a:latin typeface="Arial" charset="0"/>
              </a:rPr>
              <a:t>HỌC  TỐT!</a:t>
            </a:r>
            <a:endParaRPr lang="en-US" sz="44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0725" name="AutoShape 35">
            <a:hlinkClick r:id="" action="ppaction://noaction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8758238" y="6453188"/>
            <a:ext cx="228600" cy="304800"/>
          </a:xfrm>
          <a:prstGeom prst="actionButtonSound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962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4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8.1|4.9|3.8|15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1|3.5|11.6|53.4|36.1|11.4|8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42.8|0.5|50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5.3|6.4|24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2.9|0.8|111.1|47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44.2|5.7|5.3|10.1|7.7|22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2244</TotalTime>
  <Words>476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1_Office Theme</vt:lpstr>
      <vt:lpstr>Graph System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HP</cp:lastModifiedBy>
  <cp:revision>251</cp:revision>
  <dcterms:created xsi:type="dcterms:W3CDTF">2020-03-14T03:01:50Z</dcterms:created>
  <dcterms:modified xsi:type="dcterms:W3CDTF">2021-02-18T11:05:44Z</dcterms:modified>
</cp:coreProperties>
</file>